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6" autoAdjust="0"/>
    <p:restoredTop sz="94660"/>
  </p:normalViewPr>
  <p:slideViewPr>
    <p:cSldViewPr>
      <p:cViewPr>
        <p:scale>
          <a:sx n="125" d="100"/>
          <a:sy n="125" d="100"/>
        </p:scale>
        <p:origin x="784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24913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</a:t>
            </a:r>
            <a:r>
              <a:rPr lang="ko-KR" altLang="en-US" sz="1000" dirty="0"/>
              <a:t>학습 데이터들은 긴 직사각형 형태의 흑백이미지로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52400" y="105836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이는 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 algn="just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1139</TotalTime>
  <Words>1337</Words>
  <Application>Microsoft Office PowerPoint</Application>
  <PresentationFormat>사용자 지정</PresentationFormat>
  <Paragraphs>276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PowerPoint 프레젠테이션</vt:lpstr>
      <vt:lpstr>Smart Factory – Capturing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190</cp:revision>
  <cp:lastPrinted>2024-07-31T02:53:44Z</cp:lastPrinted>
  <dcterms:created xsi:type="dcterms:W3CDTF">2024-07-30T05:28:41Z</dcterms:created>
  <dcterms:modified xsi:type="dcterms:W3CDTF">2024-08-05T07:04:36Z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